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20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February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February 28,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CAB051-3C6B-454B-B90C-BD0EBA4DF685}" type="datetimeFigureOut">
              <a:rPr lang="en-US" smtClean="0"/>
              <a:t>2/28/15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earningwebdesign.com/colornames.html" TargetMode="External"/><Relationship Id="rId3" Type="http://schemas.openxmlformats.org/officeDocument/2006/relationships/hyperlink" Target="http://html-color-codes.info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Colors and backgrounds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3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color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42900"/>
            <a:r>
              <a:rPr lang="en-US" dirty="0" smtClean="0"/>
              <a:t>Predefined names (</a:t>
            </a:r>
            <a:r>
              <a:rPr lang="en-US" dirty="0" smtClean="0">
                <a:hlinkClick r:id="rId2"/>
              </a:rPr>
              <a:t>www.learningwebdesign.com/colornames.html</a:t>
            </a:r>
            <a:r>
              <a:rPr lang="en-US" dirty="0" smtClean="0"/>
              <a:t>)</a:t>
            </a:r>
          </a:p>
          <a:p>
            <a:pPr marL="685800" lvl="1" indent="-285750"/>
            <a:r>
              <a:rPr lang="en-US" dirty="0" smtClean="0"/>
              <a:t>color: blue;</a:t>
            </a:r>
          </a:p>
          <a:p>
            <a:pPr indent="-342900"/>
            <a:r>
              <a:rPr lang="en-US" dirty="0" smtClean="0"/>
              <a:t>RGB values</a:t>
            </a:r>
          </a:p>
          <a:p>
            <a:pPr marL="685800" lvl="1" indent="-285750"/>
            <a:r>
              <a:rPr lang="en-US" dirty="0" smtClean="0"/>
              <a:t>color: </a:t>
            </a:r>
            <a:r>
              <a:rPr lang="en-US" dirty="0" err="1" smtClean="0"/>
              <a:t>rgb</a:t>
            </a:r>
            <a:r>
              <a:rPr lang="en-US" dirty="0" smtClean="0"/>
              <a:t>(200, 178, 230);</a:t>
            </a:r>
          </a:p>
          <a:p>
            <a:pPr marL="685800" lvl="1" indent="-285750"/>
            <a:r>
              <a:rPr lang="en-US" dirty="0" smtClean="0"/>
              <a:t>color: #C8B2E6;</a:t>
            </a:r>
          </a:p>
          <a:p>
            <a:pPr marL="685800" lvl="1" indent="-285750"/>
            <a:r>
              <a:rPr lang="en-US" dirty="0" smtClean="0"/>
              <a:t>color: </a:t>
            </a:r>
            <a:r>
              <a:rPr lang="en-US" dirty="0" err="1" smtClean="0"/>
              <a:t>rgba</a:t>
            </a:r>
            <a:r>
              <a:rPr lang="en-US" dirty="0" smtClean="0"/>
              <a:t>(0, 0, 0, .5);      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(0 is fully transparent, 1 is fully opaque</a:t>
            </a:r>
            <a:r>
              <a:rPr lang="en-US" dirty="0" smtClean="0">
                <a:solidFill>
                  <a:schemeClr val="accent5"/>
                </a:solidFill>
              </a:rPr>
              <a:t>)</a:t>
            </a:r>
          </a:p>
          <a:p>
            <a:pPr marL="285750" indent="-285750"/>
            <a:r>
              <a:rPr lang="en-US" dirty="0"/>
              <a:t>Good site for getting color values:</a:t>
            </a:r>
          </a:p>
          <a:p>
            <a:pPr marL="685800" lvl="1" indent="-285750"/>
            <a:r>
              <a:rPr lang="en-US" sz="2000" dirty="0">
                <a:hlinkClick r:id="rId3"/>
              </a:rPr>
              <a:t>http://html-color-</a:t>
            </a:r>
            <a:r>
              <a:rPr lang="en-US" sz="2000" dirty="0" err="1">
                <a:hlinkClick r:id="rId3"/>
              </a:rPr>
              <a:t>codes.info</a:t>
            </a:r>
            <a:r>
              <a:rPr lang="en-US" sz="2000" dirty="0">
                <a:hlinkClick r:id="rId3"/>
              </a:rPr>
              <a:t>/</a:t>
            </a:r>
            <a:endParaRPr lang="en-US" sz="2000" dirty="0"/>
          </a:p>
          <a:p>
            <a:pPr marL="685800" lvl="1" indent="-285750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53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you do with color?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the foreground (or text color)</a:t>
            </a:r>
          </a:p>
          <a:p>
            <a:pPr lvl="1"/>
            <a:r>
              <a:rPr lang="en-US" dirty="0" smtClean="0"/>
              <a:t>color:  blue;</a:t>
            </a:r>
          </a:p>
          <a:p>
            <a:r>
              <a:rPr lang="en-US" dirty="0" smtClean="0"/>
              <a:t>Set the background (of the imaginary box around the element)</a:t>
            </a:r>
          </a:p>
          <a:p>
            <a:pPr lvl="1"/>
            <a:r>
              <a:rPr lang="en-US" dirty="0" smtClean="0"/>
              <a:t>background-color:  white;</a:t>
            </a:r>
          </a:p>
          <a:p>
            <a:r>
              <a:rPr lang="en-US" dirty="0" smtClean="0"/>
              <a:t>Set the opacity </a:t>
            </a:r>
          </a:p>
          <a:p>
            <a:pPr lvl="1"/>
            <a:r>
              <a:rPr lang="en-US" dirty="0" smtClean="0"/>
              <a:t>opacity:  .25;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7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link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link</a:t>
            </a:r>
          </a:p>
          <a:p>
            <a:pPr lvl="1"/>
            <a:r>
              <a:rPr lang="en-US" dirty="0" smtClean="0"/>
              <a:t>color of unvisited link</a:t>
            </a:r>
          </a:p>
          <a:p>
            <a:r>
              <a:rPr lang="en-US" dirty="0" smtClean="0"/>
              <a:t>visited</a:t>
            </a:r>
          </a:p>
          <a:p>
            <a:pPr lvl="1"/>
            <a:r>
              <a:rPr lang="en-US" dirty="0" smtClean="0"/>
              <a:t>color of visited link</a:t>
            </a:r>
          </a:p>
          <a:p>
            <a:r>
              <a:rPr lang="en-US" dirty="0" smtClean="0"/>
              <a:t>focus</a:t>
            </a:r>
          </a:p>
          <a:p>
            <a:pPr lvl="1"/>
            <a:r>
              <a:rPr lang="en-US" dirty="0" smtClean="0"/>
              <a:t>color when an link is selected</a:t>
            </a:r>
          </a:p>
          <a:p>
            <a:r>
              <a:rPr lang="en-US" dirty="0" smtClean="0"/>
              <a:t>hover</a:t>
            </a:r>
          </a:p>
          <a:p>
            <a:pPr lvl="1"/>
            <a:r>
              <a:rPr lang="en-US" dirty="0" smtClean="0"/>
              <a:t>color if mouse is over the link</a:t>
            </a:r>
          </a:p>
          <a:p>
            <a:r>
              <a:rPr lang="en-US" dirty="0" smtClean="0"/>
              <a:t>active</a:t>
            </a:r>
          </a:p>
          <a:p>
            <a:pPr lvl="1"/>
            <a:r>
              <a:rPr lang="en-US" dirty="0" smtClean="0"/>
              <a:t>color when a link is selected and it is loading the page</a:t>
            </a:r>
          </a:p>
          <a:p>
            <a:r>
              <a:rPr lang="en-US" dirty="0" smtClean="0"/>
              <a:t>Must be in that order!  “</a:t>
            </a:r>
            <a:r>
              <a:rPr lang="en-US" dirty="0" err="1" smtClean="0"/>
              <a:t>LoVe</a:t>
            </a:r>
            <a:r>
              <a:rPr lang="en-US" dirty="0" smtClean="0"/>
              <a:t> For Hell’s Angels”</a:t>
            </a:r>
          </a:p>
        </p:txBody>
      </p:sp>
    </p:spTree>
    <p:extLst>
      <p:ext uri="{BB962C8B-B14F-4D97-AF65-F5344CB8AC3E}">
        <p14:creationId xmlns:p14="http://schemas.microsoft.com/office/powerpoint/2010/main" val="79540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617"/>
            <a:ext cx="7772400" cy="460132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background-image</a:t>
            </a:r>
          </a:p>
          <a:p>
            <a:pPr lvl="1"/>
            <a:r>
              <a:rPr lang="en-US" dirty="0" smtClean="0"/>
              <a:t>background-image: </a:t>
            </a:r>
            <a:r>
              <a:rPr lang="en-US" dirty="0" err="1" smtClean="0"/>
              <a:t>url</a:t>
            </a:r>
            <a:r>
              <a:rPr lang="en-US" dirty="0" smtClean="0"/>
              <a:t>(location of image);</a:t>
            </a:r>
          </a:p>
          <a:p>
            <a:pPr lvl="1"/>
            <a:r>
              <a:rPr lang="en-US" dirty="0" smtClean="0"/>
              <a:t>default is to start in upper left hand corner and tile to fill page</a:t>
            </a:r>
          </a:p>
          <a:p>
            <a:r>
              <a:rPr lang="en-US" dirty="0" smtClean="0"/>
              <a:t>background-repeat</a:t>
            </a:r>
          </a:p>
          <a:p>
            <a:pPr lvl="1"/>
            <a:r>
              <a:rPr lang="en-US" dirty="0" smtClean="0"/>
              <a:t>repeat, repeat-x, repeat-y, no-repeat</a:t>
            </a:r>
          </a:p>
          <a:p>
            <a:pPr lvl="1"/>
            <a:r>
              <a:rPr lang="en-US" dirty="0" smtClean="0"/>
              <a:t>directs the amount and direction of tiling</a:t>
            </a:r>
          </a:p>
          <a:p>
            <a:r>
              <a:rPr lang="en-US" dirty="0" smtClean="0"/>
              <a:t>background-position</a:t>
            </a:r>
          </a:p>
          <a:p>
            <a:pPr lvl="1"/>
            <a:r>
              <a:rPr lang="en-US" dirty="0" smtClean="0"/>
              <a:t>measurement, left, center, right, top, bottom</a:t>
            </a:r>
          </a:p>
          <a:p>
            <a:pPr lvl="1"/>
            <a:r>
              <a:rPr lang="en-US" dirty="0" smtClean="0"/>
              <a:t>background-position:  left bottom;</a:t>
            </a:r>
          </a:p>
          <a:p>
            <a:pPr lvl="1"/>
            <a:r>
              <a:rPr lang="en-US" dirty="0" smtClean="0"/>
              <a:t>background-position: 15% 100%;</a:t>
            </a:r>
          </a:p>
          <a:p>
            <a:r>
              <a:rPr lang="en-US" dirty="0"/>
              <a:t>background-attachment</a:t>
            </a:r>
          </a:p>
          <a:p>
            <a:pPr lvl="1"/>
            <a:r>
              <a:rPr lang="en-US" dirty="0"/>
              <a:t>scroll, </a:t>
            </a:r>
            <a:r>
              <a:rPr lang="en-US" dirty="0" smtClean="0"/>
              <a:t>fixed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Background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list multiple backgrounds and </a:t>
            </a:r>
            <a:r>
              <a:rPr lang="en-US" smtClean="0"/>
              <a:t>their attributes:</a:t>
            </a:r>
            <a:endParaRPr lang="en-US" dirty="0" smtClean="0"/>
          </a:p>
          <a:p>
            <a:pPr marL="868680" lvl="2" indent="0">
              <a:buNone/>
            </a:pPr>
            <a:r>
              <a:rPr lang="en-US" dirty="0" smtClean="0"/>
              <a:t>body {</a:t>
            </a:r>
          </a:p>
          <a:p>
            <a:pPr marL="1325880" lvl="3" indent="0">
              <a:buNone/>
            </a:pPr>
            <a:r>
              <a:rPr lang="en-US" dirty="0" smtClean="0"/>
              <a:t>background-image: </a:t>
            </a:r>
            <a:r>
              <a:rPr lang="en-US" dirty="0" err="1" smtClean="0"/>
              <a:t>url</a:t>
            </a:r>
            <a:r>
              <a:rPr lang="en-US" dirty="0" smtClean="0"/>
              <a:t>(image1.png), </a:t>
            </a:r>
            <a:r>
              <a:rPr lang="en-US" dirty="0" err="1" smtClean="0"/>
              <a:t>url</a:t>
            </a:r>
            <a:r>
              <a:rPr lang="en-US" dirty="0" smtClean="0"/>
              <a:t>(image2.png), </a:t>
            </a:r>
            <a:r>
              <a:rPr lang="en-US" dirty="0" err="1" smtClean="0"/>
              <a:t>url</a:t>
            </a:r>
            <a:r>
              <a:rPr lang="en-US" dirty="0" smtClean="0"/>
              <a:t>(image3.png);</a:t>
            </a:r>
          </a:p>
          <a:p>
            <a:pPr marL="1325880" lvl="3" indent="0">
              <a:buNone/>
            </a:pPr>
            <a:r>
              <a:rPr lang="en-US" dirty="0" smtClean="0"/>
              <a:t>background-position: left top, center center, right bottom;</a:t>
            </a:r>
          </a:p>
          <a:p>
            <a:pPr marL="1325880" lvl="3" indent="0">
              <a:buNone/>
            </a:pPr>
            <a:r>
              <a:rPr lang="en-US" dirty="0" smtClean="0"/>
              <a:t>background-repeat: no-repeat,  no-repeat, no-repeat;</a:t>
            </a:r>
          </a:p>
          <a:p>
            <a:pPr marL="1325880" lvl="3" indent="0">
              <a:buNone/>
            </a:pPr>
            <a:r>
              <a:rPr lang="en-US" dirty="0" smtClean="0"/>
              <a:t>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733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30</TotalTime>
  <Words>334</Words>
  <Application>Microsoft Macintosh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 Pop</vt:lpstr>
      <vt:lpstr>Chapter 13</vt:lpstr>
      <vt:lpstr>specifying color values</vt:lpstr>
      <vt:lpstr>What can you do with color?</vt:lpstr>
      <vt:lpstr>Changing link colors</vt:lpstr>
      <vt:lpstr>Background Images</vt:lpstr>
      <vt:lpstr>Multiple Background Images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Mary Anne Egan</dc:creator>
  <cp:lastModifiedBy>MaryAnne Egan</cp:lastModifiedBy>
  <cp:revision>5</cp:revision>
  <dcterms:created xsi:type="dcterms:W3CDTF">2015-02-26T20:51:51Z</dcterms:created>
  <dcterms:modified xsi:type="dcterms:W3CDTF">2015-03-01T02:47:39Z</dcterms:modified>
</cp:coreProperties>
</file>